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C264CC-9F41-28F6-E0DA-EB3C3E0D7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D177C6-CA59-EE8D-395D-E9DA5DFE5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EBFDF0-93CC-B095-20BD-ABE5A7E22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006675-CF30-970E-B425-C7581E32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99F381-C126-871E-0DD0-D7FC6DF61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01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A9F62A-EC44-B013-09C6-6E881C174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25D048-67E2-B010-B9A3-6E0823449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6C0479-F29B-E9A5-8E61-E020AA09C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5500C5-A59A-9CBC-BBDD-05D0AAF7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3AA07C-0E34-6EB7-6EA3-8FA0D600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42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5A7FAEA-A805-E1EA-391C-3EB998B9A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E0A92E-E0B0-E23C-1ADE-F9072E027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368C2F-D925-0AF9-FEA2-6D64A005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EEBD5B-A846-6958-7653-8DB36937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D7F7DA-A24A-45D1-A0DE-2579E356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34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29421-5482-8B74-191A-9F25EF793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4B2106-D2C7-747B-687F-A21F65D9B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E93F9D-C78C-F787-A977-B58D157AF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FC89EF-0193-6236-4947-DE3BDFFB4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320E76-C840-07B2-B3C7-5E71F2D0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06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10CA47-F0B3-1199-2E52-F5AB087B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3DB317-535C-D3FE-21D9-0302FCF38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EB3E05-C507-94B6-6A6E-9EC7082D3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E557B-FA22-CEB7-DAA2-DD5E9BCB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E35649-B661-96B7-F72A-31D627656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81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0B592A-DC7A-3552-5AE3-73BDBAB5F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49784B-0E74-69E4-C897-8604CB2DDD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868B20-A9D1-48B9-1097-C5FE75279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CA6EA0-28A1-D867-A31D-0C848E824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9BF5C5-6392-25E5-5A1E-0B8CB4F1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38A871-D8B3-090A-E60D-9AFF3CD3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52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A5184F-460B-6AB1-C7B2-8A65045A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896FB3-D343-E63B-D2E1-DAD072DB5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5BDEA1-8D1C-CC4E-EFC0-4E50BC95C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F96912-F69F-03E0-4924-01C35A38E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264A32-EFE0-8BB3-3A22-ACFA123A0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CE2818A-C468-F0CB-FB84-8A9CBE210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D917D0C-29EA-5B59-AEA7-21B14424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97C0C2C-9FDE-3838-67AF-9A8D3C8B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67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C0451A-02E6-5C74-D955-F1EA9FEDC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06E181B-5B8C-1273-FB73-445A7AC66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2515AE2-93A3-A5E4-0561-D09164AB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5C5D49-5F49-C4FD-B3ED-E82CD303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05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495D13-7177-74F5-88F4-3CD654A8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2665AD-A3EB-AEA4-FCF7-2987A022D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E97D85-D66C-8AF9-82D6-ABFA56B4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4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25CEFE-AF24-9D64-B4FA-D9C52071A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4E7400-C7DC-FE86-CF8C-0251723A8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0F9D8A-8B6D-2CFF-11C8-3BA81E9BE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453982-A258-A10E-F7C5-641012081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EE48E3-0EAF-54D5-53A1-DD2900D68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3F77E7-64E4-1686-7342-C9876D58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92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3A18DA-177A-A441-0458-E0A57BE0B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9A1EA91-F3FF-03D8-B0F5-B46B9679E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0B6A37-2D0D-2A03-E9F2-3D3E1365E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70C7E1-DB6D-3027-3D2F-2E0672D4F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E05859-B972-0E71-7608-F2594E2E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EE0983-DBAB-3E77-D22C-B7A21C8E1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42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56E3EA8-AE25-0DBC-662A-620B556D6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C55627-8033-09CE-7345-BB1A15DBB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9F9100-58D6-7A45-A8BE-41FD986D5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1A1C3A-A6DB-42CD-BCFD-9E8E6A8637BF}" type="datetimeFigureOut">
              <a:rPr kumimoji="1" lang="ja-JP" altLang="en-US" smtClean="0"/>
              <a:t>2025/2/21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DEB13F-BE61-0C18-BE95-7090C0C22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F170B-D8A4-A660-3EA1-91257203A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0356FD-3A6D-4017-8155-7477C02C8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17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5D062F-8305-E69C-18C4-D46E8BA4E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7095" y="449179"/>
            <a:ext cx="11357810" cy="368968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43</a:t>
            </a:r>
            <a:r>
              <a:rPr kumimoji="1"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日本受精着床学会総会・学術講演会</a:t>
            </a:r>
            <a:br>
              <a:rPr kumimoji="1" lang="en-US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利益相反状態の開示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筆頭演者氏名：○○　○○</a:t>
            </a:r>
            <a:br>
              <a:rPr kumimoji="1" lang="en-US" altLang="ja-JP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所属：□□大学□□学部□□教室</a:t>
            </a:r>
            <a:br>
              <a:rPr kumimoji="1" lang="en-US" altLang="ja-JP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kumimoji="1" lang="ja-JP" altLang="en-US" sz="3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68C46D5-FC0F-CEE8-5226-5C5107889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095" y="4363452"/>
            <a:ext cx="11357810" cy="2045369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私の今回の演題に関連して、開示すべき利益相反状態は以下のとおりです。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役員・顧問職／寄付講座所属　　△△製薬株式会社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講演料など　　○○製薬株式会社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研究費／奨学寄付金　　□□株式会社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40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第43回日本受精着床学会総会・学術講演会 利益相反状態の開示  筆頭演者氏名：○○　○○ 所属：□□大学□□学部□□教室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第42回日本受精着床学会総会・学術講演会 利益相反状態の開示  筆頭演者氏名：○○　○○ 所属：□□大学□□学部□□教室 </dc:title>
  <dc:creator>知子 加瀬</dc:creator>
  <cp:lastModifiedBy>知子 加瀬</cp:lastModifiedBy>
  <cp:revision>3</cp:revision>
  <dcterms:created xsi:type="dcterms:W3CDTF">2024-02-27T13:21:18Z</dcterms:created>
  <dcterms:modified xsi:type="dcterms:W3CDTF">2025-02-21T04:11:57Z</dcterms:modified>
</cp:coreProperties>
</file>